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065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6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 our God, you peoples;let the sound of his praise be heard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keeps us alive and does not allow our feet to slip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, God, tested us;you refined us as silver is refined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lured us into a trap;you placed burdens on our backs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let men ride over our heads;we went through fire and water,but you brought us out to abundance. 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enter your house with burnt offerings;I will pay you my vows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my lips promisedand my mouth spoke during my distress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offer you fattened sheep as burnt offerings,with the fragrant smoke of rams;I will sacrifice bulls with goats.  Selah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and listen, all who fear God,and I will tell what he has done for me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ied out to him with my mouth,and praise was on my tongue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for God’s Mighty ActsFor the choir director. A song. A psal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d been aware of malice in my heart,the Lord would not have listened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ever, God has listened;he has paid attention to the sound of my prayer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God!He has not turned away my prayeror turned his faithful love from me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whole earth shout joyfully to God!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about the glory of his name;make his praise glorious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to God, “How awe-inspiring are your works!Your enemies will cringe before youbecause of your great strength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hole earth will worship youand sing praise to you.They will sing praise to your name.”  Selah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and see the wonders of God; his acts for humanity  are awe-inspir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urned the sea into dry land,and they crossed the river on foot. There we rejoiced in him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ules forever by his might;he keeps his eye on the nations. The rebellious should not exalt themselves.  Selah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2026-08-07T08:10:44Z</dcterms:created>
  <dcterms:modified xsi:type="dcterms:W3CDTF">2026-08-07T08:10:44Z</dcterms:modified>
  <dc:title>Bible.com.au: Psalms 66:1-20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