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805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our God, you peoples;let the sound of his praise be hear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us alive and does not allow our feet to slip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tested us;you refined us as silver is refin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ured us into a trap;you placed burdens on our back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men ride over our heads;we went through fire and water,but you brought us out to abundance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nter your house with burnt offerings;I will pay you my vows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y lips promisedand my mouth spoke during my distres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you fattened sheep as burnt offerings,with the fragrant smoke of rams;I will sacrifice bulls with goats. 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listen, all who fear God,and I will tell what he has done for m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out to him with my mouth,and praise was on my tongu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God’s Mighty ActsFor the choir director. A song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been aware of malice in my heart,the Lord would not have listen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God has listened;he has paid attention to the sound of my pray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!He has not turned away my prayeror turned his faithful love from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hole earth shout joyfully to Go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bout the glory of his name;make his praise gloriou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 awe-inspiring are your works!Your enemies will cringe before youbecause of your great streng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earth will worship youand sing praise to you.They will sing praise to your name.”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 wonders of God; his acts for humanity  are awe-inspi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 dry land,and they crossed the river on foot. There we rejoiced in hi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 his might;he keeps his eye on the nations. The rebellious should not exalt themselves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2026-06-06T16:44:53Z</dcterms:created>
  <dcterms:modified xsi:type="dcterms:W3CDTF">2026-06-06T16:44:53Z</dcterms:modified>
  <dc:title>Bible.com.au: Psalms 66:1-20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