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024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5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live far away are awed by your signs;you make east and west shout for joy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visit the earth and water it abundantly,enriching it greatly.God’s stream is filled with water,for you prepare the earth in this way,providing people with grain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often it with showers and bless its growth,soaking its furrows and leveling its ridges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rown the year with your goodness;your carts overflow with plenty. 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lderness pastures overflow,and the hills are robed with joy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astures are clothed with flocksand the valleys covered with grain. They shout in triumph; indeed, they sing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’s Care for the EarthFor the choir director. A psalm of David. A so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is rightfully yours, God, in Zion;vows to you will be fulfilled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humanity will come to you,the one who hears prayer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iquities overwhelm me;only you can atone for our rebellions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happy is the one you chooseand bring near to live in your courts!We will be satisfied with the goodness of your house, the holiness of your temple. 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nswer us in righteousness,with awe-inspiring works,God of our salvation,the hope of all the ends of the earthand of the distant seas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establish the mountains by your power;you are robed with strength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ilence the roar of the seas,the roar of their waves,and the tumult of the nations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2026-08-03T19:42:44Z</dcterms:created>
  <dcterms:modified xsi:type="dcterms:W3CDTF">2026-08-03T19:42:44Z</dcterms:modified>
  <dc:title>Bible.com.au: Psalms 65:1-13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