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86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4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tection from EvildoersFor the choir director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hear my voice when I am in anguish. Protect my life from the terror of the enemy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de me from the scheming of wicked people, from the mob of evildoers,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harpen their tongues like swordsand aim bitter words like arrows,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oting from concealed places at the blameless.They shoot at him suddenly and are not afraid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dopt  an evil plan;they talk about hiding traps and say,“Who will see them? ” 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evise crimes and say,“We have perfected a secret plan.” The inner man and the heart are mysteriou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will shoot them with arrows;suddenly, they will be wounded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 made to stumble;their own tongues work against them.All who see them will shake their head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veryone will fearand will tell about God’s work,for they will understand what he has don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one rejoices in the Lordand takes refuge in him;all those who are upright in heartwill offer praise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2026-09-23T11:19:40Z</dcterms:created>
  <dcterms:modified xsi:type="dcterms:W3CDTF">2026-09-23T11:19:40Z</dcterms:modified>
  <dc:title>Bible.com.au: Psalms 64:1-10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