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95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made to stumble;their own tongues work against them.All who see them will shake their hea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veryone will fearand will tell about God’s work,for they will understand what he has don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rejoices in the Lordand takes refuge in him;all those who are upright in heartwill offer prais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ion from Evildoers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ear my voice when I am in anguish. Protect my life from the terror of the enem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 the scheming of wicked people, from the mob of evildoer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rpen their tongues like swordsand aim bitter words like arrows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oting from concealed places at the blameless.They shoot at him suddenly and are not afrai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opt  an evil plan;they talk about hiding traps and say,“Who will see them? ”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vise crimes and say,“We have perfected a secret plan.” The inner man and the heart are mysteriou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shoot them with arrows;suddenly, they will be wound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2026-07-24T00:34:50Z</dcterms:created>
  <dcterms:modified xsi:type="dcterms:W3CDTF">2026-07-24T00:34:50Z</dcterms:modified>
  <dc:title>Bible.com.au: Psalms 64:1-10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