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257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3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follow close to you;your right hand holds on to me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se who intend to destroy my lifewill go into the depths of the earth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be given over to the power of the sword; they will become a meal for jackal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king will rejoice in God; all who swear by him will boast,for the mouths of liars will be shut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God Who SatisfiesA psalm of David. When he was in the Wilderness of Judah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, you are my God; I eagerly seek you.I thirst for you;my body faints for youin a land that is dry, desolate, and without water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gaze on you in the sanctuaryto see your strength and your glory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ips will glorify youbecause your faithful love is better than life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will bless you as long as I live;at your name, I will lift up my hands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atisfy me as with rich food; ,my mouth will praise you with joyful lips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think of you as I lie on my bed,I meditate on you during the night watches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you are my helper; I will rejoice in the shadow of your wings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8">
  <a:themeElements>
    <a:clrScheme name="Theme4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2026-05-21T17:58:25Z</dcterms:created>
  <dcterms:modified xsi:type="dcterms:W3CDTF">2026-05-21T17:58:25Z</dcterms:modified>
  <dc:title>Bible.com.au: Psalms 63:1-11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