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llow close to you;your right hand holds on to m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 intend to destroy my lifewill go into the depths of the earth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given over to the power of the sword; they will become a meal for jacka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will rejoice in God; all who swear by him will boast,for the mouths of liars will be shut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Who SatisfiesA psalm of David. When he was in the Wilderness of Juda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you are my God; I eagerly seek you.I thirst for you;my body faints for youin a land that is dry, desolate, and without water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ze on you in the sanctuaryto see your strength and your glor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will glorify youbecause your faithful love is better than lif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bless you as long as I live;at your name, I will lift up my han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tisfy me as with rich food; ,my mouth will praise you with joyful lip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of you as I lie on my bed,I meditate on you during the night watches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my helper; I will rejoice in the shadow of your wing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2026-07-24T06:55:50Z</dcterms:created>
  <dcterms:modified xsi:type="dcterms:W3CDTF">2026-07-24T06:55:50Z</dcterms:modified>
  <dc:title>Bible.com.au: Psalms 63:1-11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