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him at all times, you people;pour out your hearts before him.God is our refuge. 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on people are only a vapor;important people, an illusion.Together on a scale,they weigh less than  a vapor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ce no trust in oppressionor false hope in robbery. If wealth increases,don’t set your heart on it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spoken once;I have heard this twice:strength belongs to God,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aithful love belongs to you, Lord.For you repay each according to his work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God AloneFor the choir director: according to Jeduthun. 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t rest in God alone;my salvation comes from him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is my rock and my salvation, my stronghold; I will never be shaken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threaten a man?Will all of you attack as if he were a leaning wallor a tottering fence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nly plan to bring him downfrom his high position.They take pleasure in lying;they bless with their mouths,but they curse inwardly.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 in God alone, my soul,for my hope comes from him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is my rock and my salvation, my stronghold; I will not be shaken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alvation and glory depend on God, my strong rock.My refuge is in Go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2026-06-02T20:04:42Z</dcterms:created>
  <dcterms:modified xsi:type="dcterms:W3CDTF">2026-06-02T20:04:42Z</dcterms:modified>
  <dc:title>Bible.com.au: Psalms 62:1-12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