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continually sing of your name, fulfilling my vows day by da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curity in GodFor the choir director: on stringed instrum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ear my cry;pay attention to my praye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 from the ends of the earthwhen my heart is without strength. Lead me to a rock that is high above me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been a refuge for me,a strong tower  in the face of the enem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well in your tent foreverand take refuge under the shelter of your wings.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ou have heard my vows; you have given a heritageto those who fear your na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d days to the king’s life;may his years span many generation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sit enthroned before God forever. Appoint faithful love and truth to guard hi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2026-07-24T06:51:48Z</dcterms:created>
  <dcterms:modified xsi:type="dcterms:W3CDTF">2026-07-24T06:51:48Z</dcterms:modified>
  <dc:title>Bible.com.au: Psalms 61:1-8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