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 washbasin. I throw my sandal on Edom; I shout in triumph over Philistia.”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to the fortified city?Who will lead me to Edom?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haven’t you rejected us?God, you do not march out with our armi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aid against the foe,for human help is worthles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we will perform valiantly; he will trample our foe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in Difficult TimesFor the choir director: according to “The Lily of Testimony.”  A Miktam of David for teaching. When he fought with Aram-naharaim and Aram-zobah, and Joab returned and struck Edom in Salt Valley, killing twelve thousan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you have rejected us;you have broken us down;you have been angry. Restore us!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aken the land and split it open.Heal its fissures, for it shudder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your people suffer hardship;you have given us wine to drinkthat made us stagg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a signal flag to those who fear you,so that they can flee before the archers. ,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with your right hand, and answer me,so that those you love may be rescue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poken in his sanctuary: “I will celebrate!I will divide up Shechem. I will apportion the Valley of Succoth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Manasseh is mine,and Ephraim is my helmet; Judah is my scepter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2026-08-03T16:08:59Z</dcterms:created>
  <dcterms:modified xsi:type="dcterms:W3CDTF">2026-08-03T16:08:59Z</dcterms:modified>
  <dc:title>Bible.com.au: Psalms 60:1-12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