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8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me, all evildoers,for the Lord has heard the sound of my weeping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heard my plea for help; the Lord accepts my prayer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enemies will be ashamed and shake with terror;they will turn back  and suddenly be disgrace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MercyFor the choir director: with stringed instruments, according to Sheminith. 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 not rebuke me in your anger;do not discipline me in your wrath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racious to me, Lord, for I am weak; ,heal me,  Lord, for my bones are shaking;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hole being is shaken with terror. And you, Lord #— #how long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, Lord! Rescue me;save me because of your faithful lov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 remembrance of you in death;who can thank you in Sheol?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eary from my groaning; with my tears I dampen my bedand drench my couch every night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are swollen from grief; they grow old because of all my 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2026-06-09T23:09:12Z</dcterms:created>
  <dcterms:modified xsi:type="dcterms:W3CDTF">2026-06-09T23:09:12Z</dcterms:modified>
  <dc:title>Bible.com.au: Psalms 6:1-10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