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9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Our StrongholdFor the choir director: “Do Not Destroy.” A Miktam of David. When Saul sent agents to watch the house and kill him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e from my enemies, my God; protect me from those who rise up against m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e from evildoers,and save me from men of bloodshe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look, Lord, they set an ambush for me. Powerful men attack me,but not because of any sin or rebellion of min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 fault of mine,they run and take up a position.Awake to help me, and take notic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God of Armies, you are the God of Israel.Rise up to punish all the nations;do not show favor to any wicked traitors.  Selah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turn at evening, snarling like dogsand prowling around the city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, they spew from their mouths —sharp words from  their lips. “For who,” they say, “will hear? ”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laugh at them, Lord;you ridicule all the nation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keep watch for you, my  strength,because God is my stronghold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ithful God  will come to meet me;God will let me look down on my adversarie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kill them; otherwise, my people will forget.By your power, make them homeless wanderers and bring them down,Lord, our shield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in of their mouths and the words of their lips,let them be caught in their pride.They utter curses and lies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ume them in fury;consume them until they are gone. Then people will know throughout  the earththat God rules over Jacob.  Selah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eturn at evening, snarling like dogsand prowling around the city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cavenge for food;they growl if they are not satisfied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ing of your strengthand will joyfully proclaimyour faithful love in the morning. For you have been a stronghold for me,a refuge in my day of trouble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you, my strength, I sing praises,because God is my stronghold —my faithful God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2026-10-13T17:23:23Z</dcterms:created>
  <dcterms:modified xsi:type="dcterms:W3CDTF">2026-10-13T17:23:23Z</dcterms:modified>
  <dc:title>Bible.com.au: Psalms 59:1-17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