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36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laugh at them, Lord;you ridicule all the nation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watch for you, my  strength,because God is my stronghol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ithful God  will come to meet me;God will let me look down on my adversari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kill them; otherwise, my people will forget.By your power, make them homeless wanderers and bring them down,Lord, our shiel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 of their mouths and the words of their lips,let them be caught in their pride.They utter curses and lie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me them in fury;consume them until they are gone. Then people will know throughout  the earththat God rules over Jacob.  Selah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turn at evening, snarling like dogsand prowling around the city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cavenge for food;they growl if they are not satisfie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of your strengthand will joyfully proclaimyour faithful love in the morning. For you have been a stronghold for me,a refuge in my day of troubl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my strength, I sing praises,because God is my stronghold —my faithful Go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ur StrongholdFor the choir director: “Do Not Destroy.” A Miktam of David. When Saul sent agents to watch the house and kill him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 my enemies, my God; protect me from those who rise up against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evildoers,and save me from men of bloodsh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look, Lord, they set an ambush for me. Powerful men attack me,but not because of any sin or rebellion of min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fault of mine,they run and take up a position.Awake to help me, and take notic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 Armies, you are the God of Israel.Rise up to punish all the nations;do not show favor to any wicked traitors. 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 evening, snarling like dogsand prowling around the cit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y spew from their mouths —sharp words from  their lips. “For who,” they say, “will hear? 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2026-06-12T04:09:11Z</dcterms:created>
  <dcterms:modified xsi:type="dcterms:W3CDTF">2026-06-12T04:09:11Z</dcterms:modified>
  <dc:title>Bible.com.au: Psalms 59:1-17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