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92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8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slug that moves along in slime,like a woman’s miscarried child,may they not see the su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your pots can feel the heat of the thorns —whether green or burning —he will sweep them away. 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one will rejoicewhen he sees the retribution; he will wash his feet in the blood of the wick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eople will say,“Yes, there is a reward for the righteous!There is a God who judges on earth! 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ry against InjusticeFor the choir director: “Do Not Destroy.” A Mikta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really speak righteously, you mighty ones? Do you judge people fairly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, you practice injustice in your hearts;with your hands you weigh out violence in the lan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go astray from the womb;liars wander about from birth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venom like the venom of a snake,like the deaf cobra that stops up its ears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oes not listen to the sound of the charmerswho skillfully weave spell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knock the teeth out of their mouths;Lord, tear out the young lions’ fang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vanish like water that flows by;may they aim their blunted arrows. 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2026-05-25T21:02:14Z</dcterms:created>
  <dcterms:modified xsi:type="dcterms:W3CDTF">2026-05-25T21:02:14Z</dcterms:modified>
  <dc:title>Bible.com.au: Psalms 58:1-11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