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7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ke up, my soul!Wake up, harp and lyre!I will wake up the dawn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, among the peoples;I will sing praises to you among the nations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faithful love is as high as the heavens;your faithfulness reaches the cloud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be exalted above the heavens; let your glory be over the whole earth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for God’s ProtectionFor the choir director: “Do Not Destroy.” A Miktam of David. When he fled before Saul into the cave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racious to me, God, be gracious to me,for I take refuge in you.I will seek refuge in the shadow of your wingsuntil danger passe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God Most High,to God who fulfills his purpose for me. 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aches down from heaven and saves me,challenging the one who tramples me.  SelahGod sends his faithful love and truth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urrounded by lions;I lie down among devouring lions —people whose teeth are spears and arrows,whose tongues are sharp sword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be exalted above the heavens;let your glory be over the whole earth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repared a net for my steps;I was despondent.They dug a pit ahead of me,but they fell into it!  Selah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 confident, God, my heart is confident.I will sing; I will sing praise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2026-06-02T20:04:43Z</dcterms:created>
  <dcterms:modified xsi:type="dcterms:W3CDTF">2026-06-02T20:04:43Z</dcterms:modified>
  <dc:title>Bible.com.au: Psalms 57:1-11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