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87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yourself have recorded my wanderings. Put my tears in your bottle.Are they not in your book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ies will retreat on the day when I call. This I know: God is for m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, whose word I praise,in the Lord, whose word I prais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trust; I will not be afraid.What can mere humans do to me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bligated by vows  to you, God;I will make my thanksgiving sacrifices to you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rescued me from death,even my feet from stumbling,to walk before God in the light of lif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ll for God’s ProtectionFor the choir director: according to “A Silent Dove Far Away.” A Miktam of David. When the Philistines seized him in Gath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 me, God, for a man is trampling me;he fights and oppresses me all day l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dversaries trample me all day,for many arrogantly fight against me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afraid,I will trust in you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, whose word I praise,in God I trust; I will not be afraid.What can mere mortals do to me?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wist my words all day long;all their thoughts against me are evil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ir up strife,  they lurk,they watch my stepswhile they wait to take my lif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escape in spite of such sin?God, bring down the nations in wra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2026-08-18T16:33:29Z</dcterms:created>
  <dcterms:modified xsi:type="dcterms:W3CDTF">2026-08-18T16:33:29Z</dcterms:modified>
  <dc:title>Bible.com.au: Psalms 56:1-13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