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urry to my shelterfrom the raging wind and the storm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confuse  and confound their speech, ,for I see violence and strife in the city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 make the rounds on its walls.Crime and trouble are within it;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is inside it;oppression and deceit never leave its marketplac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is not an enemy who insults me —otherwise I could bear it;it is not a foe who rises up against me —otherwise I could hide from 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you, a man who is my peer,my companion and good friend!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used to have close fellowship;we walked with the crowd into the house of Go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take them by surprise; let them go down to Sheol alive,because evil is in their homes and within them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all to God,and the Lord will save m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plain and groan morning, noon, and night, and he hears my voic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rayal by a FriendFor the choir director: with stringed instruments. A Maskil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many are against me,he will redeem me from my battle unharme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the one enthroned from long ago, will hear and will humiliate them Selahbecause they do not changeand do not fear Go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  acts violentlyagainst those at peace with him; he violates his covenant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uttery words are smooth,but war is in his heart.His words are softer than oil,but they are drawn sword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your burden on the Lord,and he will sustain you; he will never allow the righteous to be shake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you will bring them downto the Pit of destruction; men of bloodshed and treacherywill not live out half their days. But I will trust in you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listen to my prayerand do not hide from my plea for help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 me and answer me. I am restless and in turmoil with my complaint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 enemy’s words, because of the pressure  of the wicked.For they bring down disaster on meand harass me in ang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hudders within me; terrors of death sweep over 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grip me;horror has overwhelmed 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f only I had wings like a dove!I would fly away and find res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r away I would flee;I would stay in the wilderness. 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2026-08-03T16:14:25Z</dcterms:created>
  <dcterms:modified xsi:type="dcterms:W3CDTF">2026-08-03T16:14:25Z</dcterms:modified>
  <dc:title>Bible.com.au: Psalms 55:1-23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