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27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4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yer for DeliveranceFor the choir director: with stringed instruments. A Maskil of David. When the Ziphites went and said to Saul, “Is David not hiding among us? ”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, save me by your name,and vindicate me by your might!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, hear my prayer;listen to the words from my mouth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trangers rise up against me,and violent men intend to kill me.They do not let God guide them. , Selah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my helper;the Lord is the sustainer of my life. 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repay my adversaries for their evil.Because of your faithfulness, annihilate them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acrifice a freewill offering to you. I will praise your name, Lord,because it is good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s rescued me from every trouble,and my eye has looked down on my enemies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2026-10-22T08:07:21Z</dcterms:created>
  <dcterms:modified xsi:type="dcterms:W3CDTF">2026-10-22T08:07:21Z</dcterms:modified>
  <dc:title>Bible.com.au: Psalms 54:1-7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