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4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DeliveranceFor the choir director: with stringed instruments. A Maskil of David. When the Ziphites went and said to Saul, “Is David not hiding among us? ”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save me by your name,and vindicate me by your might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ear my prayer;listen to the words from my mou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trangers rise up against me,and violent men intend to kill me.They do not let God guide them. ,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 helper;the Lord is the sustainer of my life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pay my adversaries for their evil.Because of your faithfulness, annihilate 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a freewill offering to you. I will praise your name, Lord,because it is goo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rescued me from every trouble,and my eye has looked down on my enemi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2026-06-25T03:46:27Z</dcterms:created>
  <dcterms:modified xsi:type="dcterms:W3CDTF">2026-06-25T03:46:27Z</dcterms:modified>
  <dc:title>Bible.com.au: Psalms 54:1-7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