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53: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ortrait of SinnersFor the choir director: on Mahalath.  A Maskil of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ol says in his heart, “There’s no God.”They are corrupt, and they do vile deeds.There is no one who does go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looks down from heaven on the human race to see if there is one who is wise,one who seeks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have turned away;all alike have become corrupt.There is no one who does good,not even o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evildoers never understand?They consume my people as they consume bread; they do not call on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will be filled with dread —dread like no other  —because God will scatterthe bones of those who besiege you. You will put them to shame,for God has rejected the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h, that Israel’s deliverance would come from Zion!When God restores the fortunes of his people, let Jacob rejoice, let Israel be gla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2026-05-21T17:30:28Z</dcterms:created>
  <dcterms:modified xsi:type="dcterms:W3CDTF">2026-05-21T17:30:28Z</dcterms:modified>
  <dc:title>Bible.com.au: Psalms 53:1-6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