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like a flourishing olive treein the house of God; I trust in God’s faithful love forever and eve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forever for what you have done.In the presence of your faithful people,I will put my hope in your name, for it is goo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Judges the ProudFor the choir director. A Maskil of David. When Doeg the Edomite went and reported to Saul, telling him, “David went to Ahimelech’s house.”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boast about evil, you hero! God’s faithful love is constan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 sharpened razor,your tongue devises destruction,working treacher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evil instead of good,lying instead of speaking truthfully. 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any words that destroy,you treacherous tongue!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God will bring you down forever.He will take you, ripping you out of your tent;he will uproot you from the land of the living. 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 see and fear,and they will derisively say about that hero,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re is the manwho would not make God his refuge,but trusted in the abundance of his riches,taking refuge in his destructive behavior.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2026-06-09T23:09:11Z</dcterms:created>
  <dcterms:modified xsi:type="dcterms:W3CDTF">2026-06-09T23:09:11Z</dcterms:modified>
  <dc:title>Bible.com.au: Psalms 52:1-9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