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377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52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am like a flourishing olive treein the house of God; I trust in God’s faithful love forever and ever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raise you forever for what you have done.In the presence of your faithful people,I will put my hope in your name, for it is good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Judges the ProudFor the choir director. A Maskil of David. When Doeg the Edomite went and reported to Saul, telling him, “David went to Ahimelech’s house.” 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boast about evil, you hero! God’s faithful love is constant.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a sharpened razor,your tongue devises destruction,working treachery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love evil instead of good,lying instead of speaking truthfully.  Selah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love any words that destroy,you treacherous tongue!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why God will bring you down forever.He will take you, ripping you out of your tent;he will uproot you from the land of the living.  Selah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will see and fear,and they will derisively say about that hero, 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Here is the manwho would not make God his refuge,but trusted in the abundance of his riches,taking refuge in his destructive behavior.”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2026-07-25T23:17:17Z</dcterms:created>
  <dcterms:modified xsi:type="dcterms:W3CDTF">2026-07-25T23:17:17Z</dcterms:modified>
  <dc:title>Bible.com.au: Psalms 52:1-9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