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705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1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for RestorationFor the choir director. A psalm of David, when the prophet Nathan came to him after he had gone to Bathsheba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gracious to me, God,according to your faithful love;according to your abundant compassion,blot out my rebellion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pletely wash away my guiltand cleanse me from my sin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conscious of my rebellion,and my sin is always before me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st you #— #you alone #— #I have sinnedand done this evil in your sight. So you are right when you pass sentence;you are blameless when you judge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I was guilty when I was born;I was sinful when my mother conceived me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you desire integrity in the inner self,and you teach me wisdom deep within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rify me with hyssop, and I will be clean;wash me, and I will be whiter than snow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e hear joy and gladness;let the bones you have crushed rejoice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your face away  from my sinsand blot out all my guilt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create a clean heart for meand renew a steadfast  spirit within me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anish me from your presenceor take your Holy Spirit from me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tore the joy of your salvation to me,and sustain me by giving me a willing spirit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ill teach the rebellious your ways,and sinners will return to you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 from the guilt of bloodshed, God  —God of my salvation —and my tongue will sing of your righteousness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open my lips,and my mouth will declare your praise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o not want a sacrifice, or I would give it;you are not pleased with a burnt offering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crifice pleasing to God is  a broken spirit.You will not despise a broken and humbled heart, God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your good pleasure, cause Zion to prosper;build the walls of Jerusalem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will delight in righteous sacrifices,whole burnt offerings;then bulls will be offered on your altar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2026-09-25T16:38:25Z</dcterms:created>
  <dcterms:modified xsi:type="dcterms:W3CDTF">2026-09-25T16:38:25Z</dcterms:modified>
  <dc:title>Bible.com.au: Psalms 51:1-19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