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hear joy and gladness;let the bones you have crushed rejoi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face away  from my sinsand blot out all my guil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create a clean heart for meand renew a steadfast  spirit within m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anish me from your presenceor take your Holy Spirit from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the joy of your salvation to me,and sustain me by giving me a willing spiri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teach the rebellious your ways,and sinners will return to you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 the guilt of bloodshed, God  —God of my salvation —and my tongue will sing of your righteousnes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pen my lips,and my mouth will declare your prais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want a sacrifice, or I would give it;you are not pleased with a burnt offer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pleasing to God is  a broken spirit.You will not despise a broken and humbled heart, Go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RestorationFor the choir director. A psalm of David, when the prophet Nathan came to him after he had gone to Bathsheba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good pleasure, cause Zion to prosper;build the walls of Jerusalem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delight in righteous sacrifices,whole burnt offerings;then bulls will be offered on your alta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 me, God,according to your faithful love;according to your abundant compassion,blot out my rebell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pletely wash away my guiltand cleanse me from my si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conscious of my rebellion,and my sin is always before 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you #— #you alone #— #I have sinnedand done this evil in your sight. So you are right when you pass sentence;you are blameless when you judg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 was guilty when I was born;I was sinful when my mother conceived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desire integrity in the inner self,and you teach me wisdom deep withi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ify me with hyssop, and I will be clean;wash me, and I will be whiter than snow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2026-08-03T16:11:38Z</dcterms:created>
  <dcterms:modified xsi:type="dcterms:W3CDTF">2026-08-03T16:11:38Z</dcterms:modified>
  <dc:title>Bible.com.au: Psalms 51:1-19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