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186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0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o not rebuke you for your sacrificesor for your burnt offerings,which are continually before m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take a bull from your householdor male goats from your pens,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animal of the forest is mine,the cattle on a thousand hill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every bird of the mountains,and the creatures of the field are min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were hungry, I would not tell you,for the world and everything in it is min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eat the flesh of bullsor drink the blood of goats?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fer a thanksgiving sacrifice to God, and pay your vows to the Most High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ll on me in a day of trouble;I will rescue you, and you will honor me.”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ays to the wicked:“What right do you have to recite my statutesand to take my covenant on your lips?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te instructionand fling my words behind you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s JudgeA psalm of Asaph. 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ee a thief,you make friends with him,and you associate with adulterers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unleash your mouth for eviland harness your tongue for decei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sit, maligning your brother,slandering your mother’s son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one these things, and I kept silent;you thought I was just like you. But I will rebuke youand lay out the case before you. ,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Understand this, you who forget God,or I will tear you apart,and there will be no one to rescue you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offers a thanksgiving sacrifice honors me,and whoever orders his conduct,I will show him the salvation of God.”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ighty One, God,  the Lord, speaks;he summons the earthfrom the rising of the sun to its setting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Zion, the perfection of beauty,God appears in radiance. 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 is coming; he will not be silent!Devouring fire precedes him,and a storm rages around him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high, he summons heaven and earthin order to judge his people: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ather my faithful ones to me,those who made a covenant with me by sacrifice.”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proclaim his righteousness, for God is the Judge.  Sela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Listen, my people, and I will speak;I will testify against you, Israel.I am God, your God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2026-07-02T14:25:57Z</dcterms:created>
  <dcterms:modified xsi:type="dcterms:W3CDTF">2026-07-02T14:25:57Z</dcterms:modified>
  <dc:title>Bible.com.au: Psalms 50:1-23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