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rebuke you for your sacrificesor for your burnt offerings,which are continually before m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take a bull from your householdor male goats from your pens,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animal of the forest is mine,the cattle on a thousand hil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every bird of the mountains,and the creatures of the field are min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hungry, I would not tell you,for the world and everything in it is min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eat the flesh of bullsor drink the blood of goats?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a thanksgiving sacrifice to God, and pay your vows to the Most High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on me in a day of trouble;I will rescue you, and you will honor me.”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ays to the wicked:“What right do you have to recite my statutesand to take my covenant on your lips?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te instructionand fling my words behind you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s JudgeA psalm of Asaph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ee a thief,you make friends with him,and you associate with adulterer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unleash your mouth for eviland harness your tongue for deceit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it, maligning your brother,slandering your mother’s son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done these things, and I kept silent;you thought I was just like you. But I will rebuke youand lay out the case before you. 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nderstand this, you who forget God,or I will tear you apart,and there will be no one to rescue you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offers a thanksgiving sacrifice honors me,and whoever orders his conduct,I will show him the salvation of God.”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One, God,  the Lord, speaks;he summons the earthfrom the rising of the sun to its setting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Zion, the perfection of beauty,God appears in radiance. 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 coming; he will not be silent!Devouring fire precedes him,and a storm rages around him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high, he summons heaven and earthin order to judge his people: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ather my faithful ones to me,those who made a covenant with me by sacrifice.”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proclaim his righteousness, for God is the Judge. 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, my people, and I will speak;I will testify against you, Israel.I am God, your Go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2026-09-03T07:58:15Z</dcterms:created>
  <dcterms:modified xsi:type="dcterms:W3CDTF">2026-09-03T07:58:15Z</dcterms:modified>
  <dc:title>Bible.com.au: Psalms 50:1-23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