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641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efuge of the RighteousFor the choir director: with the flutes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my words, Lord;consider my sighing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y attention to the sound of my cry, my King and my God, for I pray to yo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orning,  Lord, you hear my voice;in the morning I plead my case to you  and watch expectantl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are not a God who delights in wickedness;evil cannot dwell with you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oastful cannot stand in your sight; you hate all evildoers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estroy those who tell lies; the Lord abhors violent and treacherous people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enter your houseby the abundance of your faithful love; I bow down toward your holy templein reverential awe of you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lead me in your righteousness because of my adversaries;make your way straight before me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nothing reliable in what they say; destruction is within them;their throat is an open grave;they flatter with their tongues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nish them, God;let them fall by their own schemes. Drive them out  because of their many crimes,for they rebel against you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all who take refuge in you rejoice; let them shout for joy forever.May you shelter them, and may those who love your name boast about you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, Lord, bless the righteous one;you surround him with favor like a shield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2026-09-25T14:51:50Z</dcterms:created>
  <dcterms:modified xsi:type="dcterms:W3CDTF">2026-09-25T14:51:50Z</dcterms:modified>
  <dc:title>Bible.com.au: Psalms 5:1-12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