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801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lead me in your righteousness because of my adversaries;make your way straight before 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hing reliable in what they say; destruction is within them;their throat is an open grave;they flatter with their tongue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, God;let them fall by their own schemes. Drive them out  because of their many crimes,for they rebel against you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ll who take refuge in you rejoice; let them shout for joy forever.May you shelter them, and may those who love your name boast about you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bless the righteous one;you surround him with favor like a shiel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fuge of the RighteousFor the choir director: with the flute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words, Lord;consider my sighing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to the sound of my cry, my King and my God, for I pray to 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,  Lord, you hear my voice;in the morning I plead my case to you  and watch expectant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not a God who delights in wickedness;evil cannot dwell with you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astful cannot stand in your sight; you hate all evildoer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 those who tell lies; the Lord abhors violent and treacherous peopl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enter your houseby the abundance of your faithful love; I bow down toward your holy templein reverential awe of 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2026-06-13T15:17:40Z</dcterms:created>
  <dcterms:modified xsi:type="dcterms:W3CDTF">2026-06-13T15:17:40Z</dcterms:modified>
  <dc:title>Bible.com.au: Psalms 5:1-12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