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placed Trust in WealthFor the choir director.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all you peoples;listen, all who inhabit the world,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low and high,rich and poor together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speaks wisdom;my heart’s meditation brings understanding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urn my ear to a proverb;I explain my riddle with a lyr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I fear in times of trouble?The iniquity of my foes surrounds m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rust in their wealthand boast of their abundant riche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se cannot redeem a person or pay his ransom to God  —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 price of redeeming him is too costly,one should forever stop trying , —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he may live foreverand not see the Pit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ne can see that the wise die;the foolish and stupid also pass away. Then they leave their wealth to other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graves are their permanent homes, their dwellings from generation to generation,though they have named estates after themselve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espite his assets,  mankind will not last;he is like the animals that perish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way of those who are arrogant,and of their followers,who approve of their words. , Selah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sheep they are headed for Sheol;Death will shepherd them.The upright will rule over them in the morning, and their form will waste away in Sheol, far from their lofty abode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will redeem mefrom the power of Sheol,for he will take me.  Selah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afraid when a person gets rich,when the wealth  of his house increases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he dies, he will take nothing at all;his wealth will not follow him down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blesses himself during his lifetime —and you are acclaimed when you do well for yourself  —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go to the generation of his ancestors;they will never see the light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kind, with his assetsbut without understanding,is like the animals that perish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2026-10-13T17:23:22Z</dcterms:created>
  <dcterms:modified xsi:type="dcterms:W3CDTF">2026-10-13T17:23:22Z</dcterms:modified>
  <dc:title>Bible.com.au: Psalms 49:1-20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