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price of redeeming him is too costly,one should forever stop trying , 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may live foreverand not see the Pi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ne can see that the wise die;the foolish and stupid also pass away. Then they leave their wealth to other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raves are their permanent homes, their dwellings from generation to generation,though they have named estates after themselv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spite his assets,  mankind will not last;he is like the animals that peris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ay of those who are arrogant,and of their followers,who approve of their words. , Sela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heep they are headed for Sheol;Death will shepherd them.The upright will rule over them in the morning, and their form will waste away in Sheol, far from their lofty abod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efrom the power of Sheol,for he will take me. 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fraid when a person gets rich,when the wealth  of his house increase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he dies, he will take nothing at all;his wealth will not follow him down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placed Trust in WealthFor the choir director. A psalm of the sons of Ko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blesses himself during his lifetime —and you are acclaimed when you do well for yourself  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go to the generation of his ancestors;they will never see the ligh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kind, with his assetsbut without understanding,is like the animals that perish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 you peoples;listen, all who inhabit the world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 high,rich and poor togeth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peaks wisdom;my heart’s meditation brings understandi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urn my ear to a proverb;I explain my riddle with a lyr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fear in times of trouble?The iniquity of my foes surrounds 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ust in their wealthand boast of their abundant rich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se cannot redeem a person or pay his ransom to God  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2026-06-12T03:00:14Z</dcterms:created>
  <dcterms:modified xsi:type="dcterms:W3CDTF">2026-06-12T03:00:14Z</dcterms:modified>
  <dc:title>Bible.com.au: Psalms 49:1-20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