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we heard, so we have seenin the city of the Lord of Armies,in the city of our God;God will establish it forever. 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ithin your temple,we contemplate your faithful lov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your name, God, so your praisereaches to the ends of the earth; your right hand is filled with justic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Zion is glad.Judah’s villages  rejoicebecause of your judgment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round Zion, encircle it;count its tower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e its ramparts; tour its citadelsso that you can tell a future generation: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God, our God forever and ever —he will always lead us.”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ExaltedA song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 highly praisedin the city of our God. His holy mountain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ing splendidly,is the joy of the whole earth.Mount Zion #— #the summit of Zaphon #— #is the city of the great King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known as a strongholdin its citadel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kings assembled;they advanced togeth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and froze with fear;they fled in terro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seized them there,agony like that of a woman in labor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wrecked the ships of Tarshishwith the east wi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2026-05-21T17:30:24Z</dcterms:created>
  <dcterms:modified xsi:type="dcterms:W3CDTF">2026-05-21T17:30:24Z</dcterms:modified>
  <dc:title>Bible.com.au: Psalms 48:1-14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