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10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8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as we heard, so we have seenin the city of the Lord of Armies,in the city of our God;God will establish it forever.  Selah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within your temple,we contemplate your faithful love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your name, God, so your praisereaches to the ends of the earth; your right hand is filled with justice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unt Zion is glad.Judah’s villages  rejoicebecause of your judgments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around Zion, encircle it;count its towers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e its ramparts; tour its citadelsso that you can tell a future generation: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is God, our God forever and ever —he will always lead us.” 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ion ExaltedA song. A psalm of the sons of Kora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reat and highly praisedin the city of our God. His holy mountain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sing splendidly,is the joy of the whole earth.Mount Zion #— #the summit of Zaphon #— #is the city of the great King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known as a strongholdin its citadels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! The kings assembled;they advanced together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ooked and froze with fear;they fled in terror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embling seized them there,agony like that of a woman in labor,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you wrecked the ships of Tarshishwith the east wind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8">
  <a:themeElements>
    <a:clrScheme name="Theme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2026-07-24T06:50:27Z</dcterms:created>
  <dcterms:modified xsi:type="dcterms:W3CDTF">2026-07-24T06:50:27Z</dcterms:modified>
  <dc:title>Bible.com.au: Psalms 48:1-14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