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419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7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Our KingFor the choir director. A psalm of the sons of Ko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lap your hands, all you peoples; shout to God with a jubilant cry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, the Most High, is awe-inspiring,a great King over the whole earth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ubdues peoples under usand nations under our feet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hooses for us our inheritance —the pride of Jacob, whom he loves.  Selah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ascends among shouts of joy,the Lord, with the sound of a ram’s horn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praise to God, sing praise;sing praise to our King, sing praise!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a song of wisdom, for God is King of the whole earth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reigns over the nations;God is seated on his holy throne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obles of the peoples have assembledwith the people of the God of Abraham. For the leaders  of the earth belong to God;he is greatly exalted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2026-10-20T19:48:25Z</dcterms:created>
  <dcterms:modified xsi:type="dcterms:W3CDTF">2026-10-20T19:48:25Z</dcterms:modified>
  <dc:title>Bible.com.au: Psalms 47:1-9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