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igns over the nations;God is seated on his holy thron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bles of the peoples have assembledwith the people of the God of Abraham. For the leaders  of the earth belong to God;he is greatly exalte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ur KingFor the choir director. A psalm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ap your hands, all you peoples; shout to God with a jubilant cr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, the Most High, is awe-inspiring,a great King over the whole earth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bdues peoples under usand nations under our feet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oses for us our inheritance —the pride of Jacob, whom he loves.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scends among shouts of joy,the Lord, with the sound of a ram’s horn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 to God, sing praise;sing praise to our King, sing praise!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song of wisdom, for God is King of the whole earth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2026-06-24T09:55:37Z</dcterms:created>
  <dcterms:modified xsi:type="dcterms:W3CDTF">2026-06-24T09:55:37Z</dcterms:modified>
  <dc:title>Bible.com.au: Psalms 47:1-9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