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presProps" Target="presProps.xml"/>
  <Relationship Id="rId16" Type="http://schemas.openxmlformats.org/officeDocument/2006/relationships/viewProps" Target="viewProps.xml"/>
  <Relationship Id="rId1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4393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47:1-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reigns over the nations;God is seated on his holy throne. 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nobles of the peoples have assembledwith the people of the God of Abraham. For the leaders  of the earth belong to God;he is greatly exalted. 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Our KingFor the choir director. A psalm of the sons of Korah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lap your hands, all you peoples; shout to God with a jubilant cry. 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Lord, the Most High, is awe-inspiring,a great King over the whole earth. 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ubdues peoples under usand nations under our feet. 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chooses for us our inheritance —the pride of Jacob, whom he loves.  Selah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ascends among shouts of joy,the Lord, with the sound of a ram’s horn. 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ng praise to God, sing praise;sing praise to our King, sing praise! 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ng a song of wisdom, for God is King of the whole earth. 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4">
  <a:themeElements>
    <a:clrScheme name="Theme6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2026-08-23T23:27:44Z</dcterms:created>
  <dcterms:modified xsi:type="dcterms:W3CDTF">2026-08-23T23:27:44Z</dcterms:modified>
  <dc:title>Bible.com.au: Psalms 47:1-9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