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the works of the Lord,who brings devastation on the ear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wars cease throughout the earth.He shatters bows and cuts spears to pieces;he sets wagons ablaz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p fighting, and know that I am God,exalted among the nations, exalted on the earth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 Armies is with us;the God of Jacob is our stronghold. 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RefugeFor the choir director. A song of the sons of Korah. According to Alamot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 refuge and strength,a helper who is always foundin times of troubl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will not be afraid,though the earth tremblesand the mountains toppleinto the depths of the sea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ts water roars and foamsand the mountains quake with its turmoil. 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 river —its streams delight the city of God,the holy dwelling place of the Most Hig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thin her; she will not be toppled.God will help her when the morning dawn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rage, kingdoms topple;the earth melts when he lifts his voi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 Armies is with us;the God of Jacob is our stronghold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2026-05-23T19:47:35Z</dcterms:created>
  <dcterms:modified xsi:type="dcterms:W3CDTF">2026-05-23T19:47:35Z</dcterms:modified>
  <dc:title>Bible.com.au: Psalms 46:1-11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