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3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see the works of the Lord,who brings devastation on the earth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wars cease throughout the earth.He shatters bows and cuts spears to pieces;he sets wagons ablaz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top fighting, and know that I am God,exalted among the nations, exalted on the earth.”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f Armies is with us;the God of Jacob is our stronghold.  Selah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Our RefugeFor the choir director. A song of the sons of Korah. According to Alamoth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our refuge and strength,a helper who is always foundin times of trouble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e will not be afraid,though the earth tremblesand the mountains toppleinto the depths of the seas,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its water roars and foamsand the mountains quake with its turmoil.  Selah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 river —its streams delight the city of God,the holy dwelling place of the Most High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within her; she will not be toppled.God will help her when the morning dawn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tions rage, kingdoms topple;the earth melts when he lifts his voic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of Armies is with us;the God of Jacob is our stronghold.  Selah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2026-07-24T06:54:53Z</dcterms:created>
  <dcterms:modified xsi:type="dcterms:W3CDTF">2026-07-24T06:54:53Z</dcterms:modified>
  <dc:title>Bible.com.au: Psalms 46:1-11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