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rrh, aloes, and cassia perfume all your garments;from ivory palaces harps bring you jo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’ daughters are among your honored women; the queen, adorned with gold from Ophir,stands at your right h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daughter, pay attention and consider:Forget your people and your father’s house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 king will desire your beauty.Bow down to him, for he is your lor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ughter of Tyre, the wealthy people,will seek your favor with gift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chamber, the royal daughter is all glorious,her clothing embroidered with gol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colorful garments she is led to the king;after her, the virgins, her companions, are brought to you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ed in with gladness and rejoicing;they enter the king’s palac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ons will succeed your ancestors;you will make them princes throughout the lan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ause your name to be remembered for all generations;therefore the peoples will praise you forever and ever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yal Wedding SongFor the choir director: according to “The Lilies.”  A Maskil of the sons of Korah. A love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moved by a noble themeas I recite my verses to the king;my tongue is the pen of a skillful writ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 most handsome of men; grace flows from your lips. Therefore God has blessed you for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warrior, strap your sword at your side.In your majesty and splendor  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splendor ride triumphantlyin the cause of truth, humility, and justice.May your right hand show your awe-inspiring ac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harpened arrows pierce the hearts of the king’s enemies;the peoples fall under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,  God, is  forever and ever;the scepter of your kingdom is a scepter of justi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righteousness and hate wickedness; therefore God, your God, has anointed you with the oil of joymore than your compan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2026-07-24T06:54:45Z</dcterms:created>
  <dcterms:modified xsi:type="dcterms:W3CDTF">2026-07-24T06:54:45Z</dcterms:modified>
  <dc:title>Bible.com.au: Psalms 45:1-17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