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4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boast in God all day long; we will praise your name forever.  Se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have rejected and humiliated us;you do not march out with our arm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ake us retreat from the foe,and those who hate ushave taken plunder for themselv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hand us over to be eaten like sheepand scatter us among the nation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ell your people for nothing;you make no profit from selling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ake us an object of reproach to our neighbors,a source of mockery and ridicule to those around u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ke us a joke among the nations,a laughingstock  among the people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disgrace is before me all day long,and shame has covered my fa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of the taunts  of the scorner and reviler,because of the enemy and aveng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is has happened to us,but we have not forgotten youor betrayed your covena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ComplaintFor the choir director. A Maskil of the sons of Ko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ur hearts have not turned back;our steps have not strayed from your pa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you have crushed us in a haunt of jackalsand have covered us with deepest darknes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we had forgotten the name of our Godand spread out our hands to a foreign g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uldn’t God have found this out,since he knows the secrets of the hear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of you we are being put to death all day long;we are counted as sheep to be slaughter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ke up, Lord! Why are you sleeping?Get up! Don’t reject us forev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y do you hideand forget our affliction and oppressio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e have sunk down to the dust;our bodies cling to the groun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Rise up! Help us!Redeem us because of your faithful lov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e have heard with our ears —our ancestors have told us —the work you accomplished in their days,in days long ag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order to plant them,you displaced the nations by your hand;in order to settle them,you brought disaster on the peopl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y did not take the land by their sword —their arm did not bring them victory —but by your right hand, your arm,and the light of your face, because you were favorable toward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are my King, my God,who ordains  victories for Jacob.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you we drive back our foes;through your name we trample our enemi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do not trust in my bow,and my sword does not bring me victo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give us victory over our foesand let those who hate us be disgraced. ]]></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2026-05-23T19:47:29Z</dcterms:created>
  <dcterms:modified xsi:type="dcterms:W3CDTF">2026-05-23T19:47:29Z</dcterms:modified>
  <dc:title>Bible.com.au: Psalms 44:1-26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