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 Vindicate me, God, and champion my causeagainst an unfaithful nation;rescue me from the deceitful and unjust person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re the God of my refuge.Why have you rejected me?Why must I go about in sorrowbecause of the enemy’s oppression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your light and your truth; let them lead me. Let them bring me to your holy mountain,to your dwelling plac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come to the altar of God,to God, my greatest joy. I will praise you with the lyre,God, my Go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so dejected?Why are you in such turmoil?Put your hope in God, for I will still praise him,my Savior and my Go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2026-07-24T06:51:24Z</dcterms:created>
  <dcterms:modified xsi:type="dcterms:W3CDTF">2026-07-24T06:51:24Z</dcterms:modified>
  <dc:title>Bible.com.au: Psalms 43:1-5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