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3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2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end his faithful love by day; his song will be with me in the night —a prayer to the God of my lif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ay to God, my rock, “Why have you forgotten me?Why must I go about in sorrowbecause of the enemy’s oppression? ”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dversaries taunt me,as if crushing my bones,while all day long they say to me,“Where is your God? 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so dejected?Why are you in such turmoil?Put your hope in God, for I will still praise him,my Savior and my God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OK II(Psalms 42–72)42Longing for GodFor the choir director. A Maskil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eer longs for flowing streams,so I long for you, Go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irst for God, the living God.When can I come and appear before God?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ears have been my food day and night,while all day long people say to me,“Where is your God? 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is as I pour out my heart: how I walked with many,leading the festive procession to the house of God,with joyful and thankful shout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, my soul, are you so dejected?Why are you in such turmoil?Put your hope in God, for I will still praise him,my Savior and my Go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  am deeply depressed;therefore I remember you from the land of Jordanand the peaks of Hermon, from Mount Mizar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calls to deep in the roar of your waterfalls;all your breakers and your billows have swept over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2026-06-12T04:02:17Z</dcterms:created>
  <dcterms:modified xsi:type="dcterms:W3CDTF">2026-06-12T04:02:17Z</dcterms:modified>
  <dc:title>Bible.com.au: Psalms 42:1-11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