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3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mething awful has overwhelmed him, and he won’t rise again from where he lies! ”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my friend  in whom I trusted,one who ate my bread,has raised his heel against m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be gracious to me and raise me up;then I will repay them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is I know that you delight in me: my enemy does not shout in triumph over m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upported me because of my integrity and set me in your presence forever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 God of Israel,from everlasting to everlasting.Amen and amen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ctory in spite of BetrayalFor the choir director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one who is considerate of the poor;the Lord will save him in a day of adversit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keep him and preserve him;he will be blessed in the land. You will not give him over to the desire of his enemie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sustain him on his sickbed;you will heal him on the bed where he lie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Lord, be gracious to me;heal me, for I have sinned against you.”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speak maliciously about me:“When will he die and be forgotten? ”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ne of them comes to visit, he speaks deceitfully;he stores up evil in his heart;he goes out and talk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hate me whisper together about me;they plan to harm m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2026-07-24T06:54:53Z</dcterms:created>
  <dcterms:modified xsi:type="dcterms:W3CDTF">2026-07-24T06:54:53Z</dcterms:modified>
  <dc:title>Bible.com.au: Psalms 41:1-13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