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2845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40:1-1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nksgiving and a Cry for HelpFor the choir director. 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aited patiently for the Lord,and he turned to me and heard my cry for help. 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brought me up from a desolate  pit,out of the muddy clay, and set my feet on a rock,making my steps secure. 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put a new song in my mouth,a hymn of praise to our God. Many will see and fear,and they will trust in the Lord. 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happy is anyonewho has put his trust in the Lordand has not turned to the proudor to those who run after lies! 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 my God, you have done many things —your wondrous works and your plans for us;none can compare with you.If I were to report and speak of them,they are more than can be told. 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do not delight in sacrifice and offering;you open my ears to listen. You do not ask for a whole burnt offering or a sin offering. 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I said, “See, I have come;in the scroll it is written about me. 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delight to do your will, my God, and your instruction is deep within me.” 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proclaim righteousness in the great assembly;see, I do not keep my mouth closed  —as you know, Lord. 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did not hide your righteousness in my heart;I spoke about your faithfulness and salvation;I did not conceal your constant love and truthfrom the great assembly. 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you do not  withhold your compassion from me.Your constant love and truth will always guard me. 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roubles without number have surrounded me;my iniquities have overtaken me; I am unable to see.They are more than the hairs of my head,and my courage leaves me. 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be pleased to rescue me;hurry to help me, Lord. 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ose who intend to take my lifebe disgraced and confounded.Let those who wish me harmbe turned back and humiliated. 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ose who say to me, “Aha, aha! ”be appalled because of their shame. 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all who seek you rejoice and be glad in you;let those who love your salvation continually say,“The Lord is great! ” 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oppressed and needy;may the Lord think of me.You are my helper and my deliverer;my God, do not delay. 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8">
  <a:themeElements>
    <a:clrScheme name="Theme6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2026-10-13T17:23:05Z</dcterms:created>
  <dcterms:modified xsi:type="dcterms:W3CDTF">2026-10-13T17:23:05Z</dcterms:modified>
  <dc:title>Bible.com.au: Psalms 40:1-17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