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light to do your will, my God, and your instruction is deep within me.”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claim righteousness in the great assembly;see, I do not keep my mouth closed  —as you know, Lor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not hide your righteousness in my heart;I spoke about your faithfulness and salvation;I did not conceal your constant love and truthfrom the great assembl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do not  withhold your compassion from me.Your constant love and truth will always guard m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roubles without number have surrounded me;my iniquities have overtaken me; I am unable to see.They are more than the hairs of my head,and my courage leaves m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be pleased to rescue me;hurry to help me, Lor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 intend to take my lifebe disgraced and confounded.Let those who wish me harmbe turned back and humiliate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 say to me, “Aha, aha! ”be appalled because of their sham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 seek you rejoice and be glad in you;let those who love your salvation continually say,“The Lord is great! ”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ppressed and needy;may the Lord think of me.You are my helper and my deliverer;my God, do not delay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ksgiving and a Cry for HelpFor the choir director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for the Lord,and he turned to me and heard my cry for help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up from a desolate  pit,out of the muddy clay, and set my feet on a rock,making my steps secur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a new song in my mouth,a hymn of praise to our God. Many will see and fear,and they will trust in the Lor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is anyonewho has put his trust in the Lordand has not turned to the proudor to those who run after lies!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y God, you have done many things —your wondrous works and your plans for us;none can compare with you.If I were to report and speak of them,they are more than can be tol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not delight in sacrifice and offering;you open my ears to listen. You do not ask for a whole burnt offering or a sin offering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“See, I have come;in the scroll it is written about 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2026-06-12T03:11:24Z</dcterms:created>
  <dcterms:modified xsi:type="dcterms:W3CDTF">2026-06-12T03:11:24Z</dcterms:modified>
  <dc:title>Bible.com.au: Psalms 40:1-17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