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05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oth lie down and sleep in peace, for you alone, Lord, make me live in safety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Night PrayerFor the choir director: with stringed instruments. 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swer me when I call,God, who vindicates me. ,You freed me from affliction; be gracious to me and hear my pray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, exalted ones,  will my honor be insulted? How long will you love what is worthless and pursue a lie? Selah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 that the Lord has set apartthe faithful for himself;the Lord will hear when I call to 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 angry  and do not sin; reflect in your heart while on your bed and be silent.  Selah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fer sacrifices in righteousness ,and trust in the Lord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are asking, “Who can show us anything good? ”Let the light of your face shine on us, Lord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put more joy in my heartthan they have when their grain and new wine abound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2">
  <a:themeElements>
    <a:clrScheme name="Theme2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2026-07-24T06:49:37Z</dcterms:created>
  <dcterms:modified xsi:type="dcterms:W3CDTF">2026-07-24T06:49:37Z</dcterms:modified>
  <dc:title>Bible.com.au: Psalms 4:1-8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