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5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th lie down and sleep in peace, for you alone, Lord, make me live in safet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ight PrayerFor the choir director: with stringed instruments. 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when I call,God, who vindicates me. ,You freed me from affliction; be gracious to me and hear my 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exalted ones,  will my honor be insulted? How long will you love what is worthless and pursue a lie?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that the Lord has set apartthe faithful for himself;the Lord will hear when I call to 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 angry  and do not sin; reflect in your heart while on your bed and be silent.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sacrifices in righteousness ,and trust in the Lor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asking, “Who can show us anything good? ”Let the light of your face shine on us, Lor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ut more joy in my heartthan they have when their grain and new wine aboun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2026-05-21T17:57:11Z</dcterms:created>
  <dcterms:modified xsi:type="dcterms:W3CDTF">2026-05-21T17:57:11Z</dcterms:modified>
  <dc:title>Bible.com.au: Psalms 4:1-8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