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4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all my transgressions;do not make me the taunt of fool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peechless; I do not open my mouthbecause of what you have don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your torment from me.Because of the force of your hand I am finishe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iscipline a person with punishment for iniquity,consuming like a moth what is precious to him; yes, every human being is only a vapor.  Sela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ar my prayer, Lord,and listen to my cry for help;do not be silent at my tears. For I am here with you as an alien,a temporary resident like all my ancestor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r angry gaze from meso that I may be cheered upbefore I die and am gone.”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eeting Nature of LifeFor the choir director, for Jeduthu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I will guard my waysso that I may not sin with my tongue;I will guard my mouth with a muzzleas long as the wicked are in my presence.”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speechless and quiet;I kept silent, even from speaking good,and my pain intensifie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grew hot within me;as I mused, a fire burned. I spoke with my tongu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rd, make me aware of my endand the number of my daysso that I will know how short-lived I am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you have made my days just inches long,and my life span is as nothing to you.Yes, every human being stands as only a vapor.  Selah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a person goes about like a mere shadow.Indeed, they rush around in vain,gathering possessionswithout knowing who will get them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, Lord, what do I wait for?My hope is in you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2026-05-21T17:56:16Z</dcterms:created>
  <dcterms:modified xsi:type="dcterms:W3CDTF">2026-05-21T17:56:16Z</dcterms:modified>
  <dc:title>Bible.com.au: Psalms 39:1-13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