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778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aint and severely crushed;I groan because of the anguish of my heart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my every desire is in front of you;my sighing is not hidden from you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races, my strength leaves me,and even the light of my eyes has faded. 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d ones and friends stand back from my affliction,and my relatives stand at a distanc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intend to kill me set traps,and those who want to harm me threaten to destroy me;they plot treachery all day long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deaf person; I do not hear.I am like a speechless personwho does not open his mouth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man who does not hearand has no arguments in his mouth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put my hope in you, Lord;you will answer me, my Lord, my God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aid, “Don’t let them rejoice over me —those who are arrogant toward me when I stumble.”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about to fall,and my pain is constantly with m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er of a Suffering SinnerA psalm of David to bring remembrance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confess my iniquity;I am anxious because of my sin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enemies are vigorous and powerful; many hate me for no reason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repay evil for goodattack me for pursuing goo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 not abandon me;my God, do not be far from me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rry to help me,my Lord, my salvation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 not punish me in your angeror discipline me in your wrath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arrows have sunk into me,and your hand has pressed down on 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soundness in my bodybecause of your indignation;there is no health  in my bonesbecause of my sin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iniquities have flooded over my head;they are a burden too heavy for me to bear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unds are foul and festeringbecause of my foolishnes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ent over and brought very low;all day long I go around in mourning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insides are full of burning pain,and there is no soundness in my body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2026-06-06T15:59:34Z</dcterms:created>
  <dcterms:modified xsi:type="dcterms:W3CDTF">2026-06-06T15:59:34Z</dcterms:modified>
  <dc:title>Bible.com.au: Psalms 38:1-22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