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rain from anger and give up your rage;do not be agitated #— #it can only bring harm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ildoers will be destroyed,but those who put their hope in the Lordwill inherit the lan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while, and the wicked person will be no more;though you look for him, he will not be ther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umble will inherit the land and will enjoy abundant prosperity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erson schemes against the righteousand gnashes his teeth at 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aughs at him because he sees that his day is coming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 drawn the sword and strung the  bowto bring down the poor and needyand to slaughter those whose way is uprigh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words will enter their own hearts,and their bows will be broken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ttle that the righteous person has is betterthan the abundance of many wicked peopl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rms of the wicked will be broken, but the Lord supports the righteou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 in Wisdom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the blameless all their days,and their inheritance will last forever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be disgraced in times of adversity;they will be satisfied in days of hung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 perish;the Lord’s enemies, like the glory of the pastures,will fade away —they will fade away like smok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erson borrows and does not repay,but the righteous one is gracious and giving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blessed by the Lord will inherit the land,but those cursed by him will be destroyed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steps are established by the Lord,and he takes pleasure in his way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alls, he will not be overwhelmed,because the Lord supports him with his han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young and now I am old,yet I have not seen the righteous abandonedor his children begging for brea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always generous, always lending,and his children are a blessing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from evil, do what is good,and settle permanently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gitated by evildoers;do not envy those who do wrong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s justiceand will not abandon his faithful ones. They are kept safe forever,but the children of the wicked will be destroyed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inherit the landand dwell in it permanently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 the righteous utters wisdom;his tongue speaks what is just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struction of his God is in his heart;his steps do not falter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one lies in wait for the righteousand intends to kill him;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ave himin the power of the wicked oneor allow him to be condemned when he is judged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for the Lord and keep his way,and he will exalt you to inherit the land.You will watch when the wicked are destroyed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 wicked, violent personwell-rooted,  like a flourishing native tree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  passed by and noticed he was gone;I searched for him, but he could not be found.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the blameless and observe the upright,for the person of peace will have a future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ther quickly like grassand wilt like tender green plants.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ransgressors will all be eliminated;the future of the wicked will be destroyed.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vation of the righteous is from the Lord,their refuge in a time of distress. 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and delivers them;he will deliver them from the wicked and will save thembecause they take refuge in him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and do what is good; dwell in the land and live securely.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delight in the Lord,and he will give you your heart’s desir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your way to the Lord;trust in him, and he will act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your righteousness shine like the dawn,your justice like the noonda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ilent before the Lord and wait expectantly for him; do not be agitated by one who prospers in his way,by the person who carries out evil plan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2026-05-21T17:57:42Z</dcterms:created>
  <dcterms:modified xsi:type="dcterms:W3CDTF">2026-05-21T17:57:42Z</dcterms:modified>
  <dc:title>Bible.com.au: Psalms 37:1-40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