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237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7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frain from anger and give up your rage;do not be agitated #— #it can only bring harm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ildoers will be destroyed,but those who put their hope in the Lordwill inherit the land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ttle while, and the wicked person will be no more;though you look for him, he will not be there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humble will inherit the land and will enjoy abundant prosperity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person schemes against the righteousand gnashes his teeth at him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aughs at him because he sees that his day is coming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have drawn the sword and strung the  bowto bring down the poor and needyand to slaughter those whose way is upright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words will enter their own hearts,and their bows will be broken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ttle that the righteous person has is betterthan the abundance of many wicked people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arms of the wicked will be broken, but the Lord supports the righteous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ruction in Wisdom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atches over the blameless all their days,and their inheritance will last forever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not be disgraced in times of adversity;they will be satisfied in days of hunger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cked will perish;the Lord’s enemies, like the glory of the pastures,will fade away —they will fade away like smoke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person borrows and does not repay,but the righteous one is gracious and giving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blessed by the Lord will inherit the land,but those cursed by him will be destroyed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’s steps are established by the Lord,and he takes pleasure in his way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falls, he will not be overwhelmed,because the Lord supports him with his hand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een young and now I am old,yet I have not seen the righteous abandonedor his children begging for bread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always generous, always lending,and his children are a blessing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way from evil, do what is good,and settle permanently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 agitated by evildoers;do not envy those who do wrong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loves justiceand will not abandon his faithful ones. They are kept safe forever,but the children of the wicked will be destroyed.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will inherit the landand dwell in it permanently.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 of the righteous utters wisdom;his tongue speaks what is just. 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struction of his God is in his heart;his steps do not falter. 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one lies in wait for the righteousand intends to kill him; 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not leave himin the power of the wicked oneor allow him to be condemned when he is judged. 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it for the Lord and keep his way,and he will exalt you to inherit the land.You will watch when the wicked are destroyed. 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a wicked, violent personwell-rooted,  like a flourishing native tree. 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  passed by and noticed he was gone;I searched for him, but he could not be found. 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ch the blameless and observe the upright,for the person of peace will have a future. 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wither quickly like grassand wilt like tender green plants. 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ransgressors will all be eliminated;the future of the wicked will be destroyed. 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lvation of the righteous is from the Lord,their refuge in a time of distress. 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elps and delivers them;he will deliver them from the wicked and will save thembecause they take refuge in him. 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 and do what is good; dwell in the land and live securely. 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delight in the Lord,and he will give you your heart’s desire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it your way to the Lord;trust in him, and he will act,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ing your righteousness shine like the dawn,your justice like the noonday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ilent before the Lord and wait expectantly for him; do not be agitated by one who prospers in his way,by the person who carries out evil plans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2026-09-14T17:37:52Z</dcterms:created>
  <dcterms:modified xsi:type="dcterms:W3CDTF">2026-09-14T17:37:52Z</dcterms:modified>
  <dc:title>Bible.com.au: Psalms 37:1-40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