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filled from the abundance of your house.You let them drink from your refreshing strea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ellspring of life is with you. By means of your light we see ligh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read your faithful love over those who know you,and your righteousness over the upright in hear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 foot of the arrogant come near meor the hand of the wicked drive me away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! The evildoers have fallen.They have been thrown down and cannot ri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Wickedness and God’s LoveFor the choir director. Of David, the Lord’s serva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racle within my heartconcerning the transgression of the wicked person:Dread of God has no effect on him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his flattering opinion of himself,he does not discover and hate his iniqu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from his mouth are malicious and deceptive; he has stopped acting wisely and doing go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n his bed he makes malicious plans. He sets himself on a path that is not good,and he does not reject evil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faithful love reaches to heaven,your faithfulness to the cloud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is like the highest mountains,your judgments like the deepest sea. Lord, you preserve people and animal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iceless your faithful love is, God!People take refuge in the shadow of your wing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2026-06-23T00:29:24Z</dcterms:created>
  <dcterms:modified xsi:type="dcterms:W3CDTF">2026-06-23T00:29:24Z</dcterms:modified>
  <dc:title>Bible.com.au: Psalms 36:1-12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