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ruin come on him unexpectedly,and let the net that he hid ensnare him;let him fall into it #— #to his ruin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rejoice in the Lord;I will delight in his deliveranc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bones will say,“Lord, who is like you, rescuing the poor from one too strong for him,the poor or the needy from one who robs him? ”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icious witnesses come forward;they question me about things I do not know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pay me evil for good,making me desolat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when they were sick,my clothing was sackcloth;I humbled myself with fasting,and my prayer was genuine. 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about mourning as if for my friend or brother;I was bowed down with grief,like one mourning for a mother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 stumbled, they gathered in glee;they gathered against me.Assailants I did not knowtore at me and did not stop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dless mockery they gnashed their teeth at m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long will you look on? Rescue me from their ravages;rescue my precious life from the young lion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er for Victory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 in the great assembly;I will exalt you among many peopl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my deceitful enemies rejoice over me;do not let those who hate me without cause wink at me maliciously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do not speak in friendly ways,but contrive fraudulent schemes against those who live peacefully in the lan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pen their mouths wide against me and say,“Aha, aha! We saw it! ” 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w it, Lord; do not be silent.Lord, do not be far from me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ke up and rise to my defense,to my cause, my God and my Lord!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ndicate me, Lord my God,in keeping with your righteousness,and do not let them rejoice over me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em say in their hearts,“Aha! Just what we wanted.”Do not let them say,“We have swallowed him up! ”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 rejoice at my misfortunebe disgraced and humiliated;let those who exalt themselves over mebe clothed with shame and reproach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 want my vindicationshout for joy and be glad;let them continually say,“The Lord be exalted.He takes pleasure in his servant’s well-being.”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pose my opponents, Lord;fight those who fight me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tongue will proclaim your righteousness,your praise all day long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your shields #— #large and small —and come to my ai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the spear and javelin against my pursuers,and assure me, “I am your deliverance.”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 intend to take my lifebe disgraced and humiliated;let those who plan to harm mebe turned back and ashame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like chaff in the wind,with the angel of the Lord driving them away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way be dark and slippery,with the angel of the Lord pursuing them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id their net for me without cause;they dug a pit for me without caus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2026-06-12T03:11:24Z</dcterms:created>
  <dcterms:modified xsi:type="dcterms:W3CDTF">2026-06-12T03:11:24Z</dcterms:modified>
  <dc:title>Bible.com.au: Psalms 35:1-28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