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43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ste and see that the Lord is good. How happy is the person who takes refuge in him!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are his holy ones, fear the Lord,for those who fear him lack nothing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lions  lack food and go hungry, but those who seek the Lordwill not lack any good thing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children, listen to me;I will teach you the fear of the Lor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someone who desires life,loving a long life to enjoy what is good?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tongue from eviland your lips from deceitful speech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from evil and do what is good; seek peace and pursue i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 the Lord are on the righteous,and his ears are open to their cry for help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ce of the Lord is setagainst those who do what is evil, to remove  all memory of them from the earth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  cry out, and the Lord hears,and rescues them from all their trouble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livers the RighteousConcerning David, when he pretended to be insane in the presence of Abimelech,  who drove him out, and he depart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ear the brokenhearted;he saves those crushed in spirit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is righteous has many adversities,but the Lord rescues him from them all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tects all his bones;not one of them is broken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brings death to the wicked,and those who hate the righteous will be punishe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deems the life of his servants,and all who take refuge in him will not be punished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the Lord at all times;his praise will always be on my lip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ast in the Lord; the humble will hear and be gla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 the Lord’s greatness with me; let us exalt his name together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ought the Lord, and he answered meand rescued me from all my fear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ook to him are  radiant with joy; their faces will never be ashame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oor man cried, and the Lord heard himand saved him from all his trouble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 the Lord encampsaround those who fear him, and rescues the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2026-06-26T23:55:04Z</dcterms:created>
  <dcterms:modified xsi:type="dcterms:W3CDTF">2026-06-26T23:55:04Z</dcterms:modified>
  <dc:title>Bible.com.au: Psalms 34:1-22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