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61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4: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 the Lord encampsaround those who fear him, and rescues them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2026-06-09T15:44:40Z</dcterms:created>
  <dcterms:modified xsi:type="dcterms:W3CDTF">2026-06-09T15:44:40Z</dcterms:modified>
  <dc:title>Bible.com.au: Psalms 34:7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