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whole earth fear the Lord;let all the inhabitants of the world stand in awe of him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poke, and it came into being;he commanded, and it came into existence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frustrates the counsel of the nations;he thwarts the plans of the people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unsel of the Lord stands forever,the plans of his heart from generation to generation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nation whose God is the Lord —the people he has chosen to be his own possession!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oks down from heaven;he observes everyone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zes on all the inhabitants of the earthfrom his dwelling place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orms the hearts of them all;he considers all their works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 is not saved by a large army;a warrior will not be rescued by great strength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rse is a false hope for safety;it provides no escape by its great power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o the Creato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ook, the Lord keeps his eye on those who fear him —those who depend on his faithful love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 rescue them from deathand to keep them alive in famine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ait for the Lord; he is our help and shield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r hearts rejoice in him because we trust in his holy name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faithful love rest on us, Lord,for we put our hope in you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in the Lord, you righteous ones;praise from the upright is beautiful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 with the lyre;make music to him with a ten-stringed harp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a new song to him; play skillfully on the strings, with a joyful shout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ord of the Lord is right,and all his work is trustworthy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ves righteousness and justice; the earth is full of the Lord’s unfailing lov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were made by the word of the Lord, and all the stars, by the breath of his mouth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thers the water of the sea into a heap; he puts the depths into storehouses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2026-08-03T16:08:42Z</dcterms:created>
  <dcterms:modified xsi:type="dcterms:W3CDTF">2026-08-03T16:08:42Z</dcterms:modified>
  <dc:title>Bible.com.au: Psalms 33:1-22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