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20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instruct you and show you the way to go; with my eye on you, I will give counsel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like a horse or mule,without understanding,that must be controlled with bit and bridleor else it will not come near you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pains come to the wicked, but the one who trusts in the Lordwill have faithful love surrounding him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lad in the Lord and rejoice,you righteous ones;shout for joy,all you upright in heart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oy of ForgivenessOf David. A Maski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joyful is the onewhose transgression is forgiven,whose sin is covered!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joyful is a person whomthe Lord does not charge with iniquity and in whose spirit is no deceit!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kept silent, my bones became brittlefrom my groaning all day long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ay and night your hand was heavy on me; my strength was drained as in the summer’s heat. 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acknowledged my sin to you and did not conceal my iniquity.I said, “I will confess my transgressions to the Lord,”and you forgave the guilt of my sin.  Selah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let everyone who is faithful pray to you immediately. ,When great floodwaters come,they will not reach him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hiding place; you protect me from trouble. You surround me with joyful shouts of deliverance. Sela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2026-08-03T22:22:44Z</dcterms:created>
  <dcterms:modified xsi:type="dcterms:W3CDTF">2026-08-03T22:22:44Z</dcterms:modified>
  <dc:title>Bible.com.au: Psalms 32:1-11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