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you and show you the way to go; with my eye on you, I will give counsel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like a horse or mule,without understanding,that must be controlled with bit and bridleor else it will not come near you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ains come to the wicked, but the one who trusts in the Lordwill have faithful love surrounding him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 the Lord and rejoice,you righteous ones;shout for joy,all you upright in hear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ForgivenessOf David. A Mask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joyful is the onewhose transgression is forgiven,whose sin is covere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joyful is a person whomthe Lord does not charge with iniquity and in whose spirit is no deceit!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t, my bones became brittlefrom my groaning all day lo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 night your hand was heavy on me; my strength was drained as in the summer’s heat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cknowledged my sin to you and did not conceal my iniquity.I said, “I will confess my transgressions to the Lord,”and you forgave the guilt of my sin. 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everyone who is faithful pray to you immediately. ,When great floodwaters come,they will not reach hi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hiding place; you protect me from trouble. You surround me with joyful shouts of deliverance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2026-08-03T23:33:52Z</dcterms:created>
  <dcterms:modified xsi:type="dcterms:W3CDTF">2026-08-03T23:33:52Z</dcterms:modified>
  <dc:title>Bible.com.au: Psalms 32:1-11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