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6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1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ve not handed me over to the enemy. You have set my feet in a spacious place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gracious to me, Lord,because I am in distress; my eyes are worn out from frustration —my whole being  as well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my life is consumed with griefand my years with groaning; my strength has failedbecause of my iniquity, and my bones waste away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ridiculed by all my adversariesand even by my neighbors.I am dreaded by my acquaintances;those who see me in the street run from me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forgotten: gone from memorylike a dead person #— #like broken pottery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heard the gossip of many;terror is on every side. When they conspired against me,they plotted to take my life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trust in you, Lord;I say, “You are my God.”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ourse of my life is in your power; rescue me from the power of my enemiesand from my persecutors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your face shine on your servant; save me by your faithful love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do not let me be disgraced when I call on you. Let the wicked be disgraced;let them be quiet , in Sheol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lea for ProtectionFor the choir director.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lying lips that arrogantly speak against the righteousin proud contempt be silenced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great is your goodness,which you have stored up for those who fear you.In the presence of everyone  you have actedfor those who take refuge in you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ide them in the protection of your presence; you conceal them in a shelterfrom human schemes,from quarrelsome tongues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,for he has wondrously shown his faithful love to mein a city under siege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alarm I said,“I am cut off from your sight.” But you heard the sound of my pleadingwhen I cried to you for help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the Lord, all his faithful ones. The Lord protects the loyal,but fully repays the arrogant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trong, and let your heart be courageous, all you who put your hope in the Lord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seek refuge in you;let me never be disgraced. Save me by your righteousne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closely to me; rescue me quickly.Be a rock of refuge for me,a mountain fortress to save me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are my rock and my fortress; you lead and guide mefor your name’s sake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free me from the netthat is secretly set for me,for you are my refuge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to your hand I entrust my spirit; you have redeemed me,  Lord, God of truth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  hate those who are devoted to worthless idols,but I trust in the Lord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rejoice and be glad in your faithful lovebecause you have seen my affliction.You know the troubles of my soul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2026-08-03T16:08:59Z</dcterms:created>
  <dcterms:modified xsi:type="dcterms:W3CDTF">2026-08-03T16:08:59Z</dcterms:modified>
  <dc:title>Bible.com.au: Psalms 31:1-24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