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alled to you;I sought favor from my Lord: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gain is there in my death,if I go down to the Pit?Will the dust praise you?Will it proclaim your truth?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listen and be gracious to me;Lord, be my helper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ed my lament into dancing;you removed my sackclothand clothed me with gladness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can sing to you and not be silent.Lord my God, I will praise you forev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in the MorningA psalm; a dedication song for the house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Lord,because you have lifted me up and have not allowed my enemiesto triumph over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 God,I cried to you for help, and you healed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 brought me up from Sheol; you spared me from among thosegoing down  to the Pi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you his faithful ones,and praise his holy na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lasts only a moment,but his favor, a lifetime.Weeping may stay overnight,but there is joy in the morni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secure, I said,“I will never be shaken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you showed your favor,you made me stand like a strong mountain; when you hid your face, I was terrifi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Psalms 30:1-12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