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called to you;I sought favor from my Lord: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gain is there in my death,if I go down to the Pit?Will the dust praise you?Will it proclaim your truth?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listen and be gracious to me;Lord, be my helper.”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urned my lament into dancing;you removed my sackclothand clothed me with gladness,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I can sing to you and not be silent.Lord my God, I will praise you forever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y in the MorningA psalm; a dedication song for the house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alt you, Lord,because you have lifted me up and have not allowed my enemiesto triumph over m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my God,I cried to you for help, and you healed m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 brought me up from Sheol; you spared me from among thosegoing down  to the Pit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, you his faithful ones,and praise his holy nam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anger lasts only a moment,but his favor, a lifetime.Weeping may stay overnight,but there is joy in the morning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secure, I said,“I will never be shaken.”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en you showed your favor,you made me stand like a strong mountain; when you hid your face, I was terrifie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2026-08-03T16:09:02Z</dcterms:created>
  <dcterms:modified xsi:type="dcterms:W3CDTF">2026-08-03T16:09:02Z</dcterms:modified>
  <dc:title>Bible.com.au: Psalms 30:1-12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