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87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belongs to the Lord; may your blessing be on your people. 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Troubled TimesA psalm of David when he fled from his son Absalom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my foes increase!There are many who attack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ay about me,“There is no help for him in God.” 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a shield around me, my glory,  and the one who lifts up my hea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aloud to the Lord,and he answers me from his holy mountain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down and sleep;I wake again because the Lord sustains 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fraid of thousands of peoplewho have taken their stand against me on every sid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! Save me, my God!You strike all my enemies on the cheek; you break the teeth of the wick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2026-06-27T01:07:58Z</dcterms:created>
  <dcterms:modified xsi:type="dcterms:W3CDTF">2026-06-27T01:07:58Z</dcterms:modified>
  <dc:title>Bible.com.au: Psalms 3:1-8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